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08712A-D7F0-469B-A5EE-E94227302D47}" v="8" dt="2021-04-12T13:17:23.7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A408712A-D7F0-469B-A5EE-E94227302D47}"/>
    <pc:docChg chg="delSld modSld">
      <pc:chgData name="Beem, Corinn" userId="c940195d-46ad-491a-b089-963483842aae" providerId="ADAL" clId="{A408712A-D7F0-469B-A5EE-E94227302D47}" dt="2021-04-12T13:17:32.847" v="118" actId="20577"/>
      <pc:docMkLst>
        <pc:docMk/>
      </pc:docMkLst>
      <pc:sldChg chg="del">
        <pc:chgData name="Beem, Corinn" userId="c940195d-46ad-491a-b089-963483842aae" providerId="ADAL" clId="{A408712A-D7F0-469B-A5EE-E94227302D47}" dt="2021-04-12T13:15:36.685" v="110" actId="47"/>
        <pc:sldMkLst>
          <pc:docMk/>
          <pc:sldMk cId="3309063412" sldId="503"/>
        </pc:sldMkLst>
      </pc:sldChg>
      <pc:sldChg chg="del">
        <pc:chgData name="Beem, Corinn" userId="c940195d-46ad-491a-b089-963483842aae" providerId="ADAL" clId="{A408712A-D7F0-469B-A5EE-E94227302D47}" dt="2021-04-12T13:15:36.685" v="110" actId="47"/>
        <pc:sldMkLst>
          <pc:docMk/>
          <pc:sldMk cId="4020193246" sldId="504"/>
        </pc:sldMkLst>
      </pc:sldChg>
      <pc:sldChg chg="del">
        <pc:chgData name="Beem, Corinn" userId="c940195d-46ad-491a-b089-963483842aae" providerId="ADAL" clId="{A408712A-D7F0-469B-A5EE-E94227302D47}" dt="2021-04-12T13:15:36.685" v="110" actId="47"/>
        <pc:sldMkLst>
          <pc:docMk/>
          <pc:sldMk cId="902281997" sldId="505"/>
        </pc:sldMkLst>
      </pc:sldChg>
      <pc:sldChg chg="del">
        <pc:chgData name="Beem, Corinn" userId="c940195d-46ad-491a-b089-963483842aae" providerId="ADAL" clId="{A408712A-D7F0-469B-A5EE-E94227302D47}" dt="2021-04-12T13:15:36.685" v="110" actId="47"/>
        <pc:sldMkLst>
          <pc:docMk/>
          <pc:sldMk cId="4219494486" sldId="506"/>
        </pc:sldMkLst>
      </pc:sldChg>
      <pc:sldChg chg="modSp">
        <pc:chgData name="Beem, Corinn" userId="c940195d-46ad-491a-b089-963483842aae" providerId="ADAL" clId="{A408712A-D7F0-469B-A5EE-E94227302D47}" dt="2021-04-12T13:17:23.786" v="114"/>
        <pc:sldMkLst>
          <pc:docMk/>
          <pc:sldMk cId="3544745729" sldId="511"/>
        </pc:sldMkLst>
        <pc:spChg chg="mod">
          <ac:chgData name="Beem, Corinn" userId="c940195d-46ad-491a-b089-963483842aae" providerId="ADAL" clId="{A408712A-D7F0-469B-A5EE-E94227302D47}" dt="2021-04-12T13:17:23.786" v="114"/>
          <ac:spMkLst>
            <pc:docMk/>
            <pc:sldMk cId="3544745729" sldId="511"/>
            <ac:spMk id="5" creationId="{3E532E98-B6B5-4ACC-BAF8-6B4F7E7C68E3}"/>
          </ac:spMkLst>
        </pc:spChg>
      </pc:sldChg>
      <pc:sldChg chg="modSp mod">
        <pc:chgData name="Beem, Corinn" userId="c940195d-46ad-491a-b089-963483842aae" providerId="ADAL" clId="{A408712A-D7F0-469B-A5EE-E94227302D47}" dt="2021-04-12T13:17:32.847" v="118" actId="20577"/>
        <pc:sldMkLst>
          <pc:docMk/>
          <pc:sldMk cId="4189796286" sldId="513"/>
        </pc:sldMkLst>
        <pc:spChg chg="mod">
          <ac:chgData name="Beem, Corinn" userId="c940195d-46ad-491a-b089-963483842aae" providerId="ADAL" clId="{A408712A-D7F0-469B-A5EE-E94227302D47}" dt="2021-04-12T13:17:32.847" v="118" actId="20577"/>
          <ac:spMkLst>
            <pc:docMk/>
            <pc:sldMk cId="4189796286" sldId="513"/>
            <ac:spMk id="6" creationId="{7ADE84E5-34FE-4C41-9602-1621F6B66961}"/>
          </ac:spMkLst>
        </pc:spChg>
      </pc:sldChg>
      <pc:sldChg chg="modSp">
        <pc:chgData name="Beem, Corinn" userId="c940195d-46ad-491a-b089-963483842aae" providerId="ADAL" clId="{A408712A-D7F0-469B-A5EE-E94227302D47}" dt="2021-04-12T13:13:58.984" v="0"/>
        <pc:sldMkLst>
          <pc:docMk/>
          <pc:sldMk cId="4291394701" sldId="540"/>
        </pc:sldMkLst>
        <pc:spChg chg="mod">
          <ac:chgData name="Beem, Corinn" userId="c940195d-46ad-491a-b089-963483842aae" providerId="ADAL" clId="{A408712A-D7F0-469B-A5EE-E94227302D47}" dt="2021-04-12T13:13:58.984" v="0"/>
          <ac:spMkLst>
            <pc:docMk/>
            <pc:sldMk cId="4291394701" sldId="540"/>
            <ac:spMk id="2" creationId="{D85898C7-A09F-41F6-AAC4-07C7EEEB728B}"/>
          </ac:spMkLst>
        </pc:spChg>
      </pc:sldChg>
      <pc:sldChg chg="modSp mod modNotesTx">
        <pc:chgData name="Beem, Corinn" userId="c940195d-46ad-491a-b089-963483842aae" providerId="ADAL" clId="{A408712A-D7F0-469B-A5EE-E94227302D47}" dt="2021-04-12T13:15:10.535" v="108" actId="6549"/>
        <pc:sldMkLst>
          <pc:docMk/>
          <pc:sldMk cId="1503661817" sldId="558"/>
        </pc:sldMkLst>
        <pc:spChg chg="mod">
          <ac:chgData name="Beem, Corinn" userId="c940195d-46ad-491a-b089-963483842aae" providerId="ADAL" clId="{A408712A-D7F0-469B-A5EE-E94227302D47}" dt="2021-04-12T13:14:07.424" v="2" actId="20577"/>
          <ac:spMkLst>
            <pc:docMk/>
            <pc:sldMk cId="1503661817" sldId="558"/>
            <ac:spMk id="2" creationId="{D4A1F4AB-06D3-41C7-A09F-523B103E846F}"/>
          </ac:spMkLst>
        </pc:spChg>
        <pc:spChg chg="mod">
          <ac:chgData name="Beem, Corinn" userId="c940195d-46ad-491a-b089-963483842aae" providerId="ADAL" clId="{A408712A-D7F0-469B-A5EE-E94227302D47}" dt="2021-04-12T13:14:20.151" v="5" actId="6549"/>
          <ac:spMkLst>
            <pc:docMk/>
            <pc:sldMk cId="1503661817" sldId="558"/>
            <ac:spMk id="37" creationId="{D75644BC-53EB-4AF2-A3A5-26E88A22BB8C}"/>
          </ac:spMkLst>
        </pc:spChg>
        <pc:spChg chg="mod">
          <ac:chgData name="Beem, Corinn" userId="c940195d-46ad-491a-b089-963483842aae" providerId="ADAL" clId="{A408712A-D7F0-469B-A5EE-E94227302D47}" dt="2021-04-12T13:14:28.215" v="17" actId="20577"/>
          <ac:spMkLst>
            <pc:docMk/>
            <pc:sldMk cId="1503661817" sldId="558"/>
            <ac:spMk id="38" creationId="{5A6BADBE-CE4A-4C98-A48D-9DBDD1BE71D5}"/>
          </ac:spMkLst>
        </pc:spChg>
        <pc:spChg chg="mod">
          <ac:chgData name="Beem, Corinn" userId="c940195d-46ad-491a-b089-963483842aae" providerId="ADAL" clId="{A408712A-D7F0-469B-A5EE-E94227302D47}" dt="2021-04-12T13:14:35.935" v="33" actId="20577"/>
          <ac:spMkLst>
            <pc:docMk/>
            <pc:sldMk cId="1503661817" sldId="558"/>
            <ac:spMk id="39" creationId="{5249E791-5DF4-48F1-B804-0AF87B3ED6B2}"/>
          </ac:spMkLst>
        </pc:spChg>
        <pc:spChg chg="mod">
          <ac:chgData name="Beem, Corinn" userId="c940195d-46ad-491a-b089-963483842aae" providerId="ADAL" clId="{A408712A-D7F0-469B-A5EE-E94227302D47}" dt="2021-04-12T13:14:43.823" v="44" actId="20577"/>
          <ac:spMkLst>
            <pc:docMk/>
            <pc:sldMk cId="1503661817" sldId="558"/>
            <ac:spMk id="40" creationId="{BABD2D6F-67C6-428E-9B6E-575730D25AB1}"/>
          </ac:spMkLst>
        </pc:spChg>
      </pc:sldChg>
      <pc:sldChg chg="addSp modSp">
        <pc:chgData name="Beem, Corinn" userId="c940195d-46ad-491a-b089-963483842aae" providerId="ADAL" clId="{A408712A-D7F0-469B-A5EE-E94227302D47}" dt="2021-04-12T13:16:50.214" v="113" actId="14826"/>
        <pc:sldMkLst>
          <pc:docMk/>
          <pc:sldMk cId="2489502936" sldId="559"/>
        </pc:sldMkLst>
        <pc:spChg chg="mod">
          <ac:chgData name="Beem, Corinn" userId="c940195d-46ad-491a-b089-963483842aae" providerId="ADAL" clId="{A408712A-D7F0-469B-A5EE-E94227302D47}" dt="2021-04-12T13:15:30.823" v="109"/>
          <ac:spMkLst>
            <pc:docMk/>
            <pc:sldMk cId="2489502936" sldId="559"/>
            <ac:spMk id="2" creationId="{D4A1F4AB-06D3-41C7-A09F-523B103E846F}"/>
          </ac:spMkLst>
        </pc:spChg>
        <pc:picChg chg="add mod">
          <ac:chgData name="Beem, Corinn" userId="c940195d-46ad-491a-b089-963483842aae" providerId="ADAL" clId="{A408712A-D7F0-469B-A5EE-E94227302D47}" dt="2021-04-12T13:16:50.214" v="113" actId="14826"/>
          <ac:picMkLst>
            <pc:docMk/>
            <pc:sldMk cId="2489502936" sldId="559"/>
            <ac:picMk id="3" creationId="{EADBCF72-6D76-47B9-9EC9-1104E0902824}"/>
          </ac:picMkLst>
        </pc:picChg>
      </pc:sldChg>
      <pc:sldChg chg="del">
        <pc:chgData name="Beem, Corinn" userId="c940195d-46ad-491a-b089-963483842aae" providerId="ADAL" clId="{A408712A-D7F0-469B-A5EE-E94227302D47}" dt="2021-04-12T13:15:46.811" v="111"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4/12/2021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Hassell Field created 2 jobs earning $121 thousand in payroll, contributed $156 thousand in value added, and generated a total economic output of $265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Hassell 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Hassell Field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$121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$156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$265</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Hassell Field Is </a:t>
            </a:r>
            <a:br>
              <a:rPr lang="en-US" dirty="0"/>
            </a:br>
            <a:r>
              <a:rPr lang="en-US" dirty="0"/>
              <a:t>Just Local?</a:t>
            </a:r>
          </a:p>
        </p:txBody>
      </p:sp>
      <p:pic>
        <p:nvPicPr>
          <p:cNvPr id="3" name="Picture 2">
            <a:extLst>
              <a:ext uri="{FF2B5EF4-FFF2-40B4-BE49-F238E27FC236}">
                <a16:creationId xmlns:a16="http://schemas.microsoft.com/office/drawing/2014/main" id="{EADBCF72-6D76-47B9-9EC9-1104E09028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8" y="1699214"/>
            <a:ext cx="7659117" cy="501007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Hassell Field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M29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52860726-b653-4eba-8fc1-cfbf91000526"/>
    <ds:schemaRef ds:uri="http://schemas.microsoft.com/office/2006/documentManagement/types"/>
    <ds:schemaRef ds:uri="http://schemas.microsoft.com/office/infopath/2007/PartnerControls"/>
    <ds:schemaRef ds:uri="http://purl.org/dc/dcmitype/"/>
    <ds:schemaRef ds:uri="http://purl.org/dc/elements/1.1/"/>
    <ds:schemaRef ds:uri="b2e1dacc-c954-4408-aa44-64ef90b7ce3a"/>
    <ds:schemaRef ds:uri="c18e8617-fc0f-4dda-a87a-c0ec120ddf92"/>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3050</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Hassell 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Hassell Field Impacts</vt:lpstr>
      <vt:lpstr>Think Hassell Field Is  Just Local?</vt:lpstr>
      <vt:lpstr>Tax Analysis</vt:lpstr>
      <vt:lpstr>Statewide Tax Impacts</vt:lpstr>
      <vt:lpstr>Additional  Aviation Benefits</vt:lpstr>
      <vt:lpstr>Case  Studies</vt:lpstr>
      <vt:lpstr>Hassell 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Beem, Corinn</cp:lastModifiedBy>
  <cp:revision>17</cp:revision>
  <dcterms:created xsi:type="dcterms:W3CDTF">2021-03-17T12:38:10Z</dcterms:created>
  <dcterms:modified xsi:type="dcterms:W3CDTF">2021-04-12T13:17:42Z</dcterms:modified>
</cp:coreProperties>
</file>